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96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08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7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327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61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627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69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31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009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610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980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4FD4-D44D-4D53-9B6E-16D9EA937C5B}" type="datetimeFigureOut">
              <a:rPr lang="tr-TR" smtClean="0"/>
              <a:t>12.01.2024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EDAC6-A81F-4333-9C02-D0DB4CB85D7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9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2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552426"/>
            <a:ext cx="9144000" cy="2920817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343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552426"/>
            <a:ext cx="9144000" cy="2920817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6142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931508"/>
            <a:ext cx="9144000" cy="2387600"/>
          </a:xfrm>
        </p:spPr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411183"/>
            <a:ext cx="9144000" cy="1655762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429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4447010"/>
            <a:ext cx="9144000" cy="810790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741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Creative</dc:creator>
  <cp:lastModifiedBy>Creative</cp:lastModifiedBy>
  <cp:revision>4</cp:revision>
  <dcterms:created xsi:type="dcterms:W3CDTF">2023-12-08T09:07:25Z</dcterms:created>
  <dcterms:modified xsi:type="dcterms:W3CDTF">2024-01-12T12:51:32Z</dcterms:modified>
</cp:coreProperties>
</file>